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27"/>
  </p:notesMasterIdLst>
  <p:sldIdLst>
    <p:sldId id="260" r:id="rId2"/>
    <p:sldId id="258" r:id="rId3"/>
    <p:sldId id="279" r:id="rId4"/>
    <p:sldId id="262" r:id="rId5"/>
    <p:sldId id="263" r:id="rId6"/>
    <p:sldId id="280" r:id="rId7"/>
    <p:sldId id="264" r:id="rId8"/>
    <p:sldId id="281" r:id="rId9"/>
    <p:sldId id="261" r:id="rId10"/>
    <p:sldId id="282" r:id="rId11"/>
    <p:sldId id="268" r:id="rId12"/>
    <p:sldId id="283" r:id="rId13"/>
    <p:sldId id="273" r:id="rId14"/>
    <p:sldId id="275" r:id="rId15"/>
    <p:sldId id="284" r:id="rId16"/>
    <p:sldId id="285" r:id="rId17"/>
    <p:sldId id="272" r:id="rId18"/>
    <p:sldId id="271" r:id="rId19"/>
    <p:sldId id="267" r:id="rId20"/>
    <p:sldId id="286" r:id="rId21"/>
    <p:sldId id="277" r:id="rId22"/>
    <p:sldId id="287" r:id="rId23"/>
    <p:sldId id="266" r:id="rId24"/>
    <p:sldId id="288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A873A-E38F-4892-AAAB-E8DE457C44A0}" type="datetimeFigureOut">
              <a:rPr lang="ru-RU" smtClean="0"/>
              <a:pPr/>
              <a:t>25.09.2024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7034D-B4F7-472B-91EE-B6EE96F38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3AA022-3F70-4FBE-B6CF-8401F5AF5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yandex.ru/images/search?rpt=simage&amp;noreask=1&amp;source=qa&amp;text=%D0%9A%D0%B0%D1%8E%D0%BC%20%D0%9D%D0%B0%D1%81%D1%8B%D1%80%D0%B8&amp;parent-reqid=1476905557812165-1293157336300062893922109-myt1-1593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7527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Габдрахимова</a:t>
            </a:r>
            <a:r>
              <a:rPr lang="ru-RU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Гадиля</a:t>
            </a:r>
            <a:r>
              <a:rPr lang="ru-RU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Султановна</a:t>
            </a:r>
            <a:r>
              <a:rPr lang="ru-RU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endParaRPr lang="ru-RU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истории и обществознания МКОУ СОШ с. Новая Смаиль</a:t>
            </a:r>
            <a:endParaRPr lang="ru-RU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Бахтияров Мухаметзыя: жизнь </a:t>
            </a:r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судьба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/>
              <a:t>После этих событий  было принято решение на его место принимать другого муллу. В село был направлен 31 мая 1901 года указной мулла </a:t>
            </a:r>
            <a:r>
              <a:rPr lang="ru-RU" dirty="0" err="1" smtClean="0"/>
              <a:t>Бахтияров</a:t>
            </a:r>
            <a:r>
              <a:rPr lang="ru-RU" dirty="0" smtClean="0"/>
              <a:t> </a:t>
            </a:r>
            <a:r>
              <a:rPr lang="ru-RU" dirty="0" err="1" smtClean="0"/>
              <a:t>Мухаметзыя</a:t>
            </a:r>
            <a:r>
              <a:rPr lang="ru-RU" dirty="0" smtClean="0"/>
              <a:t>.  </a:t>
            </a:r>
            <a:r>
              <a:rPr lang="ru-RU" dirty="0" err="1" smtClean="0"/>
              <a:t>Мухаметзыя</a:t>
            </a:r>
            <a:r>
              <a:rPr lang="ru-RU" dirty="0" smtClean="0"/>
              <a:t> </a:t>
            </a:r>
            <a:r>
              <a:rPr lang="ru-RU" dirty="0" err="1" smtClean="0"/>
              <a:t>Бахтияров</a:t>
            </a:r>
            <a:r>
              <a:rPr lang="ru-RU" dirty="0" smtClean="0"/>
              <a:t> аль </a:t>
            </a:r>
            <a:r>
              <a:rPr lang="ru-RU" dirty="0" err="1" smtClean="0"/>
              <a:t>Мамдали</a:t>
            </a:r>
            <a:r>
              <a:rPr lang="ru-RU" dirty="0" smtClean="0"/>
              <a:t> родился 1877 года 28 февраля в деревне </a:t>
            </a:r>
            <a:r>
              <a:rPr lang="ru-RU" dirty="0" err="1" smtClean="0"/>
              <a:t>Мамдали</a:t>
            </a:r>
            <a:r>
              <a:rPr lang="ru-RU" dirty="0" smtClean="0"/>
              <a:t>  в Казанской губернии. К этому времени он закончил медресе в деревне </a:t>
            </a:r>
            <a:r>
              <a:rPr lang="ru-RU" dirty="0" err="1" smtClean="0"/>
              <a:t>Тунтар</a:t>
            </a:r>
            <a:r>
              <a:rPr lang="ru-RU" dirty="0" smtClean="0"/>
              <a:t> и жил в г. Казани. Жители села Новая </a:t>
            </a:r>
            <a:r>
              <a:rPr lang="ru-RU" dirty="0" err="1" smtClean="0"/>
              <a:t>Смаиль</a:t>
            </a:r>
            <a:r>
              <a:rPr lang="ru-RU" dirty="0" smtClean="0"/>
              <a:t>, 68 дворов,  проголосовали за него и назначили имамом с месячным содержанием 300 рублей. После этого </a:t>
            </a:r>
            <a:r>
              <a:rPr lang="ru-RU" dirty="0" err="1" smtClean="0"/>
              <a:t>Мухаметзыя</a:t>
            </a:r>
            <a:r>
              <a:rPr lang="ru-RU" dirty="0" smtClean="0"/>
              <a:t> поехал  в управление  духовенство мусульман г.Уфа  сдать экзамен. Получив свидетельство имама, с 25 октября приступил к своим обязанностям.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 учебника арифметика  «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Кавани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аль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хисап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 Бахтияров Мухаметзыя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F21901-8DDD-4D7B-A292-AE4AEDA4E17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122" name="Picture 2" descr="C:\Documents and Settings\User\Мои документы\232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357297"/>
            <a:ext cx="5067149" cy="50512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42910" y="1428736"/>
            <a:ext cx="8143932" cy="44935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период учебы в медресе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Мухаметзыя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написал две  рукописные книги и их позднее издал. Первая книга издана 1898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типо-литография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Казанского университета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Кавани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аль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хисаб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(арифметика). Учебник предназначен для начинающих на татарском языке. Состоит из трех частей. Первая часть это деление, прибавление, вычитание,  умножение, извлечение из корня, пропорция  целых чисел, градусы, дроби и дуга. Также дается упражнения и задачи. Вторая часть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Рисалаи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зыяия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гамали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би-рробгъ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ад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дастурият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(астрономия).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В третьей части говорится, как с  помощью « </a:t>
            </a:r>
            <a:r>
              <a:rPr lang="ru-RU" dirty="0" err="1" smtClean="0"/>
              <a:t>робги</a:t>
            </a:r>
            <a:r>
              <a:rPr lang="ru-RU" dirty="0" smtClean="0"/>
              <a:t> </a:t>
            </a:r>
            <a:r>
              <a:rPr lang="ru-RU" dirty="0" err="1" smtClean="0"/>
              <a:t>можиб</a:t>
            </a:r>
            <a:r>
              <a:rPr lang="ru-RU" dirty="0" smtClean="0"/>
              <a:t>»  (секстант)  определить время и дается его рисунок. В 1903 году в типографии братьев Каримовых  издается книга «</a:t>
            </a:r>
            <a:r>
              <a:rPr lang="ru-RU" dirty="0" err="1" smtClean="0"/>
              <a:t>Горраи</a:t>
            </a:r>
            <a:r>
              <a:rPr lang="ru-RU" dirty="0" smtClean="0"/>
              <a:t> </a:t>
            </a:r>
            <a:r>
              <a:rPr lang="ru-RU" dirty="0" err="1" smtClean="0"/>
              <a:t>даими</a:t>
            </a:r>
            <a:r>
              <a:rPr lang="ru-RU" dirty="0" smtClean="0"/>
              <a:t>» («Вечный календарь». Эти книги хранятся  в научной библиотеки  Казанского Федерального университета им. Н.И.Лобачевского в фонде редких книг.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</a:t>
            </a:r>
            <a:r>
              <a:rPr lang="ru-RU" sz="2000" dirty="0" err="1" smtClean="0"/>
              <a:t>Горраи</a:t>
            </a:r>
            <a:r>
              <a:rPr lang="ru-RU" sz="2000" dirty="0" smtClean="0"/>
              <a:t> </a:t>
            </a:r>
            <a:r>
              <a:rPr lang="ru-RU" sz="2000" dirty="0" err="1" smtClean="0"/>
              <a:t>даими</a:t>
            </a:r>
            <a:r>
              <a:rPr lang="ru-RU" sz="2000" dirty="0" smtClean="0"/>
              <a:t>» «Вечный календарь» « </a:t>
            </a:r>
            <a:r>
              <a:rPr lang="ru-RU" sz="2000" dirty="0" err="1" smtClean="0"/>
              <a:t>робги</a:t>
            </a:r>
            <a:r>
              <a:rPr lang="ru-RU" sz="2000" dirty="0" smtClean="0"/>
              <a:t> </a:t>
            </a:r>
            <a:r>
              <a:rPr lang="ru-RU" sz="2000" dirty="0" err="1" smtClean="0"/>
              <a:t>можиб</a:t>
            </a:r>
            <a:r>
              <a:rPr lang="ru-RU" sz="2000" dirty="0" smtClean="0"/>
              <a:t>»  (секстант)  рисунок</a:t>
            </a:r>
            <a:endParaRPr lang="ru-RU" sz="2000" dirty="0"/>
          </a:p>
        </p:txBody>
      </p:sp>
      <p:pic>
        <p:nvPicPr>
          <p:cNvPr id="5122" name="Picture 2" descr="C:\Documents and Settings\User\Мои документы\Мои рисунки\MDS0047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500462" cy="5000659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Documents and Settings\User\Мои документы\Мои рисунки\MDS004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454" y="1571612"/>
            <a:ext cx="5081316" cy="4500594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071546"/>
            <a:ext cx="2362200" cy="1428760"/>
          </a:xfrm>
        </p:spPr>
        <p:txBody>
          <a:bodyPr/>
          <a:lstStyle/>
          <a:p>
            <a:r>
              <a:rPr lang="ru-RU" dirty="0" err="1" smtClean="0"/>
              <a:t>Каюм</a:t>
            </a:r>
            <a:r>
              <a:rPr lang="ru-RU" dirty="0" smtClean="0"/>
              <a:t> </a:t>
            </a:r>
            <a:r>
              <a:rPr lang="ru-RU" dirty="0" err="1" smtClean="0"/>
              <a:t>Насыри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14 февраля 1825 г-20 августа 1902 г. (77 лет)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2357430"/>
            <a:ext cx="2362200" cy="400052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Российский </a:t>
            </a:r>
            <a:r>
              <a:rPr lang="ru-RU" dirty="0" err="1" smtClean="0"/>
              <a:t>учёныи</a:t>
            </a:r>
            <a:r>
              <a:rPr lang="ru-RU" dirty="0" smtClean="0"/>
              <a:t>̆</a:t>
            </a:r>
          </a:p>
          <a:p>
            <a:r>
              <a:rPr lang="ru-RU" dirty="0" smtClean="0"/>
              <a:t>Татарский учёный-этнограф, литератор и просветитель XIX века. Выдающийся учёный, писатель и просветитель татарского народа </a:t>
            </a:r>
            <a:r>
              <a:rPr lang="ru-RU" dirty="0" err="1" smtClean="0"/>
              <a:t>Каюм</a:t>
            </a:r>
            <a:r>
              <a:rPr lang="ru-RU" dirty="0" smtClean="0"/>
              <a:t> </a:t>
            </a:r>
            <a:r>
              <a:rPr lang="ru-RU" dirty="0" err="1" smtClean="0"/>
              <a:t>Насыри</a:t>
            </a:r>
            <a:r>
              <a:rPr lang="ru-RU" dirty="0" smtClean="0"/>
              <a:t> в течение своей более чем полувековой научной, литературной и педагогической деятельности издал около сорока трудов.</a:t>
            </a:r>
            <a:endParaRPr lang="ru-RU" dirty="0"/>
          </a:p>
        </p:txBody>
      </p:sp>
      <p:pic>
        <p:nvPicPr>
          <p:cNvPr id="5" name="Содержимое 4" descr="https://1.avatars.mds.yandex.net/get-entity_search/69916/133415317/S122x183Top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85800"/>
            <a:ext cx="3606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14414" y="785794"/>
            <a:ext cx="7358114" cy="53553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Создавая эти книги,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Бахтияров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часто ездил к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Каюму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Насыри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советом. Он навещал К.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Насыри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в другое время просто поговорить с другом, поучиться у него. Так 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Бахтиярова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возник интерес к народной медицине. Он накопил большой  опыт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траволечении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применял его в лечения больных. В воспоминаниях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Мухаметзыя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пишет, что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Каюм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Насыри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знал «как лечить некоторые болезни, про которых не знали сельские врачи. Давал хорошие советы по лечению болезней. Также советовал больше в лечении применить лечебные травы». </a:t>
            </a:r>
            <a:r>
              <a:rPr lang="ru-RU" dirty="0" err="1" smtClean="0"/>
              <a:t>Мухаметзыя</a:t>
            </a:r>
            <a:r>
              <a:rPr lang="ru-RU" dirty="0" smtClean="0"/>
              <a:t> этих советов придерживался. Как вспоминают мои односельчане, он 6-7 летних ребятишек сажал на телегу лошади и возил за 3 километра в лес на экскурсию. Перед лесом каждому из них давал в руки, как образец, лекарственные травы. Вот эти травы, которых показывал </a:t>
            </a:r>
            <a:r>
              <a:rPr lang="ru-RU" dirty="0" err="1" smtClean="0"/>
              <a:t>Зыя</a:t>
            </a:r>
            <a:r>
              <a:rPr lang="ru-RU" dirty="0" smtClean="0"/>
              <a:t> мулла, они и собирали, Он из этих трав готовил различные  мази, настойки и  лечил местное население. Знание основ медицины для села, при отсутствии медицинского работника, очень пригодились. Даже с открытием медпункта в селе, односельчане не перестали обращаться за помощью к нему.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28728" y="1285860"/>
            <a:ext cx="7072362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памяти односельчан остались о нем приятные воспоминания. Он рассказывал, что у пастуха в руках будет маленькая сумка. И эта сумка будет рассказывать все новости мира. В углу будет стоять черный чемодан, если на крышу поставишь поперек доску, то в чемодане появятся люди. На четырехколесной телеги мигом доедешь до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Малмыжа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Также  с любовью вспоминают его  загадочную  дугообразную трость с фонарем и его излюбленное высказывание : « по нашему Аллах, по вашему Природа».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Мухаметзыя с волшебной тростью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Documents and Settings\User\Мои документы\Мои рисунки\MDS0047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1071546"/>
            <a:ext cx="3286148" cy="5572140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Религиозная школа медресе с 1902 года. С 1926 г. изба- читальня, клуб.</a:t>
            </a:r>
          </a:p>
        </p:txBody>
      </p:sp>
      <p:pic>
        <p:nvPicPr>
          <p:cNvPr id="10243" name="Picture 2" descr="C:\Documents and Settings\User\Мои документы\232\безымянный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3688" y="947738"/>
            <a:ext cx="6062662" cy="3352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Бахтияров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Мухаметзыя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с Мустафой </a:t>
            </a:r>
            <a:r>
              <a:rPr lang="ru-RU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Нугман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.</a:t>
            </a:r>
          </a:p>
        </p:txBody>
      </p:sp>
      <p:pic>
        <p:nvPicPr>
          <p:cNvPr id="8195" name="Picture 2" descr="C:\Documents and Settings\User\Мои документы\232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38" y="357188"/>
            <a:ext cx="5143500" cy="4500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Работы  </a:t>
            </a:r>
            <a:r>
              <a:rPr lang="ru-RU" sz="2000" dirty="0" err="1"/>
              <a:t>Ш</a:t>
            </a:r>
            <a:r>
              <a:rPr lang="ru-RU" sz="2000" dirty="0" err="1" smtClean="0"/>
              <a:t>айхутдиновой</a:t>
            </a:r>
            <a:r>
              <a:rPr lang="ru-RU" sz="2000" dirty="0" smtClean="0"/>
              <a:t> </a:t>
            </a:r>
            <a:r>
              <a:rPr lang="ru-RU" sz="2000" dirty="0" err="1" smtClean="0"/>
              <a:t>Алсу</a:t>
            </a:r>
            <a:r>
              <a:rPr lang="ru-RU" sz="2000" dirty="0" smtClean="0"/>
              <a:t> на татарском </a:t>
            </a:r>
            <a:r>
              <a:rPr lang="ru-RU" sz="2000" dirty="0" err="1" smtClean="0"/>
              <a:t>языке,посвященные</a:t>
            </a:r>
            <a:r>
              <a:rPr lang="ru-RU" sz="2000" dirty="0" smtClean="0"/>
              <a:t>  </a:t>
            </a:r>
            <a:r>
              <a:rPr lang="ru-RU" sz="2000" dirty="0" err="1" smtClean="0"/>
              <a:t>Бахтиярову</a:t>
            </a:r>
            <a:r>
              <a:rPr lang="ru-RU" sz="2000" dirty="0" smtClean="0"/>
              <a:t>  </a:t>
            </a:r>
            <a:r>
              <a:rPr lang="ru-RU" sz="2000" dirty="0" err="1" smtClean="0"/>
              <a:t>Мухаметзыя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«Мой сосед напротив- гордость села»,  «Человек –история»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tt-RU" b="1" dirty="0"/>
              <a:t>Яңа Смәел гомуми урта белем бирү мәктәбе  Малмыж районы Киров өлкәсе.</a:t>
            </a:r>
            <a:endParaRPr lang="ru-RU" dirty="0"/>
          </a:p>
          <a:p>
            <a:r>
              <a:rPr lang="tt-RU" b="1" dirty="0"/>
              <a:t>МӘКТӘП УКУЧЫЛАРЫНЫҢ ТУГАН ЯКНЫ ӨЙРӘНҮ БУЕНЧА      ФӘННИ- ТИКШЕРҮ ЭШЛӘРЕНЕҢ  Y РЕГИОНАРА БӘЙГЕСЕ</a:t>
            </a:r>
            <a:endParaRPr lang="ru-RU" dirty="0"/>
          </a:p>
          <a:p>
            <a:r>
              <a:rPr lang="tt-RU" b="1" dirty="0"/>
              <a:t> </a:t>
            </a:r>
            <a:endParaRPr lang="ru-RU" dirty="0"/>
          </a:p>
          <a:p>
            <a:r>
              <a:rPr lang="tt-RU" b="1" dirty="0"/>
              <a:t> </a:t>
            </a:r>
            <a:r>
              <a:rPr lang="tt-RU" sz="4900" b="1" dirty="0"/>
              <a:t>Шәйхетдинова Алсу Рафилевна   6 сыйныф укучысы</a:t>
            </a:r>
            <a:endParaRPr lang="ru-RU" sz="4900" dirty="0"/>
          </a:p>
          <a:p>
            <a:r>
              <a:rPr lang="tt-RU" sz="4900" dirty="0"/>
              <a:t>                </a:t>
            </a:r>
            <a:endParaRPr lang="ru-RU" sz="4900" dirty="0"/>
          </a:p>
          <a:p>
            <a:r>
              <a:rPr lang="tt-RU" sz="4900" b="1" dirty="0"/>
              <a:t>    КАРШЫ ЯК  КҮРШЕМ – </a:t>
            </a:r>
            <a:r>
              <a:rPr lang="ru-RU" sz="4900" b="1" dirty="0"/>
              <a:t>АВЫЛЫМ  ГОРУРЛЫГЫ</a:t>
            </a:r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i="1" dirty="0"/>
              <a:t>           </a:t>
            </a:r>
            <a:r>
              <a:rPr lang="tt-RU" sz="5600" b="1" i="1" dirty="0"/>
              <a:t>Галим ,имам, шәһес- Мөхәммәтзыя Бәхтияр угылы әл Мәмдәлинең</a:t>
            </a:r>
            <a:endParaRPr lang="ru-RU" sz="5600" dirty="0"/>
          </a:p>
          <a:p>
            <a:r>
              <a:rPr lang="tt-RU" sz="5600" b="1" i="1" dirty="0"/>
              <a:t>                                якты истәлегенә багышлыйм</a:t>
            </a:r>
            <a:endParaRPr lang="ru-RU" sz="5600" dirty="0"/>
          </a:p>
          <a:p>
            <a:r>
              <a:rPr lang="tt-RU" sz="5600" dirty="0"/>
              <a:t> </a:t>
            </a:r>
            <a:endParaRPr lang="ru-RU" sz="5600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                                                 </a:t>
            </a:r>
            <a:r>
              <a:rPr lang="tt-RU" sz="4000" b="1" dirty="0"/>
              <a:t>Фәнни җитәкчесе: </a:t>
            </a:r>
            <a:endParaRPr lang="ru-RU" sz="4000" dirty="0"/>
          </a:p>
          <a:p>
            <a:r>
              <a:rPr lang="tt-RU" b="1" dirty="0"/>
              <a:t>                                                 </a:t>
            </a:r>
            <a:r>
              <a:rPr lang="tt-RU" sz="4000" b="1" dirty="0"/>
              <a:t>югары категорияле тарих һәм җәмгыять</a:t>
            </a:r>
            <a:endParaRPr lang="ru-RU" sz="4000" dirty="0"/>
          </a:p>
          <a:p>
            <a:r>
              <a:rPr lang="tt-RU" sz="4000" b="1" dirty="0"/>
              <a:t>                                                 белеме укытучысы  Габтрахимова </a:t>
            </a:r>
            <a:endParaRPr lang="ru-RU" sz="4000" dirty="0"/>
          </a:p>
          <a:p>
            <a:r>
              <a:rPr lang="tt-RU" sz="4000" b="1" dirty="0"/>
              <a:t>                                                 Гадилә Солтан  кызы.</a:t>
            </a:r>
            <a:endParaRPr lang="ru-RU" sz="4000" dirty="0"/>
          </a:p>
          <a:p>
            <a:r>
              <a:rPr lang="tt-RU" sz="4000" b="1" dirty="0"/>
              <a:t>                                      </a:t>
            </a:r>
            <a:endParaRPr lang="ru-RU" sz="4000" dirty="0"/>
          </a:p>
          <a:p>
            <a:r>
              <a:rPr lang="tt-RU" sz="4000" b="1" dirty="0"/>
              <a:t> </a:t>
            </a:r>
            <a:endParaRPr lang="ru-RU" sz="4000" dirty="0"/>
          </a:p>
          <a:p>
            <a:r>
              <a:rPr lang="tt-RU" sz="5600" b="1" dirty="0"/>
              <a:t>                                       Малмыж</a:t>
            </a:r>
            <a:endParaRPr lang="ru-RU" sz="5600" dirty="0"/>
          </a:p>
          <a:p>
            <a:r>
              <a:rPr lang="tt-RU" sz="5600" b="1" dirty="0"/>
              <a:t>                                             2011ел.</a:t>
            </a:r>
            <a:endParaRPr lang="ru-RU" sz="5600" dirty="0"/>
          </a:p>
          <a:p>
            <a:endParaRPr lang="ru-RU" sz="5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tt-RU" b="1" dirty="0"/>
              <a:t> </a:t>
            </a:r>
            <a:endParaRPr lang="ru-RU" dirty="0"/>
          </a:p>
          <a:p>
            <a:r>
              <a:rPr lang="tt-RU" b="1" dirty="0"/>
              <a:t>Яңа Смәел гомуми урта белем бирү мәктәбе  Малмыж районы Киров өлкәсе.</a:t>
            </a:r>
            <a:endParaRPr lang="ru-RU" dirty="0"/>
          </a:p>
          <a:p>
            <a:r>
              <a:rPr lang="tt-RU" b="1" dirty="0"/>
              <a:t>МӘКТӘП УКУЧЫЛАРЫНЫҢ ТУГАН ЯКНЫ ӨЙРӘНҮ БУЕНЧА      ФӘННИ- ТИКШЕРҮ ЭШЛӘРЕНЕҢ  YII РЕГИОНАРА БӘЙГЕСЕ</a:t>
            </a:r>
            <a:endParaRPr lang="ru-RU" dirty="0"/>
          </a:p>
          <a:p>
            <a:r>
              <a:rPr lang="tt-RU" b="1" dirty="0"/>
              <a:t> </a:t>
            </a:r>
            <a:endParaRPr lang="ru-RU" dirty="0"/>
          </a:p>
          <a:p>
            <a:r>
              <a:rPr lang="tt-RU" sz="4300" b="1" dirty="0"/>
              <a:t> </a:t>
            </a:r>
            <a:r>
              <a:rPr lang="tt-RU" sz="5600" b="1" dirty="0"/>
              <a:t>Шәйхетдинова Алсу Рафилевна   9 сыйныф укучысы</a:t>
            </a:r>
            <a:endParaRPr lang="ru-RU" sz="5600" dirty="0"/>
          </a:p>
          <a:p>
            <a:r>
              <a:rPr lang="tt-RU" sz="5600" dirty="0"/>
              <a:t>                </a:t>
            </a:r>
            <a:endParaRPr lang="ru-RU" sz="5600" dirty="0"/>
          </a:p>
          <a:p>
            <a:r>
              <a:rPr lang="tt-RU" sz="5600" b="1" dirty="0"/>
              <a:t>                               ЗУР ТАРИХЛЫ КЕШЕ</a:t>
            </a:r>
            <a:endParaRPr lang="ru-RU" sz="5600" b="1" dirty="0"/>
          </a:p>
          <a:p>
            <a:r>
              <a:rPr lang="tt-RU" sz="5600" dirty="0"/>
              <a:t> </a:t>
            </a:r>
            <a:endParaRPr lang="ru-RU" sz="5600" dirty="0"/>
          </a:p>
          <a:p>
            <a:r>
              <a:rPr lang="tt-RU" sz="5600" i="1" dirty="0"/>
              <a:t>           </a:t>
            </a:r>
            <a:r>
              <a:rPr lang="tt-RU" sz="5600" b="1" i="1" dirty="0"/>
              <a:t>Галим ,имам, шәһес- Мөхәммәтзыя Бәхтияр угылы әл Мәмдәлинең</a:t>
            </a:r>
            <a:endParaRPr lang="ru-RU" sz="5600" dirty="0"/>
          </a:p>
          <a:p>
            <a:r>
              <a:rPr lang="tt-RU" sz="5600" b="1" i="1" dirty="0"/>
              <a:t>                                якты истәлегенә багышлыйм</a:t>
            </a:r>
            <a:endParaRPr lang="ru-RU" sz="5600" dirty="0"/>
          </a:p>
          <a:p>
            <a:r>
              <a:rPr lang="tt-RU" sz="5600" dirty="0"/>
              <a:t> </a:t>
            </a:r>
            <a:endParaRPr lang="ru-RU" sz="5600" dirty="0"/>
          </a:p>
          <a:p>
            <a:r>
              <a:rPr lang="tt-RU" sz="5600" dirty="0"/>
              <a:t> </a:t>
            </a:r>
            <a:endParaRPr lang="ru-RU" sz="5600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sz="4000" dirty="0"/>
              <a:t>                                                 </a:t>
            </a:r>
            <a:r>
              <a:rPr lang="tt-RU" sz="4000" b="1" dirty="0"/>
              <a:t>Фәнни җитәкчесе: </a:t>
            </a:r>
            <a:endParaRPr lang="ru-RU" sz="4000" dirty="0"/>
          </a:p>
          <a:p>
            <a:r>
              <a:rPr lang="tt-RU" sz="4000" b="1" dirty="0"/>
              <a:t>                                                 югары категорияле тарих һәм </a:t>
            </a:r>
            <a:r>
              <a:rPr lang="tt-RU" sz="4000" b="1" dirty="0" smtClean="0"/>
              <a:t>   җәмгыять</a:t>
            </a:r>
            <a:endParaRPr lang="ru-RU" sz="4000" dirty="0"/>
          </a:p>
          <a:p>
            <a:r>
              <a:rPr lang="tt-RU" sz="4000" b="1" dirty="0"/>
              <a:t>                                                 белеме укытучысы  Габтрахимова </a:t>
            </a:r>
            <a:endParaRPr lang="ru-RU" sz="4000" dirty="0"/>
          </a:p>
          <a:p>
            <a:r>
              <a:rPr lang="tt-RU" sz="4000" b="1" dirty="0"/>
              <a:t>                                                 Гадилә Солтан  кызы.</a:t>
            </a:r>
            <a:endParaRPr lang="ru-RU" sz="4000" dirty="0"/>
          </a:p>
          <a:p>
            <a:r>
              <a:rPr lang="tt-RU" sz="4000" b="1" dirty="0"/>
              <a:t>                                      </a:t>
            </a:r>
            <a:endParaRPr lang="ru-RU" sz="4000" dirty="0"/>
          </a:p>
          <a:p>
            <a:r>
              <a:rPr lang="tt-RU" sz="4000" b="1" dirty="0"/>
              <a:t> </a:t>
            </a:r>
            <a:endParaRPr lang="ru-RU" sz="4000" dirty="0"/>
          </a:p>
          <a:p>
            <a:r>
              <a:rPr lang="tt-RU" sz="4000" b="1" dirty="0"/>
              <a:t>                                       Малмыж</a:t>
            </a:r>
            <a:endParaRPr lang="ru-RU" sz="4000" dirty="0"/>
          </a:p>
          <a:p>
            <a:r>
              <a:rPr lang="tt-RU" sz="4000" b="1" dirty="0"/>
              <a:t>                                             2014 ел.</a:t>
            </a:r>
            <a:endParaRPr lang="ru-RU" sz="4000" dirty="0"/>
          </a:p>
          <a:p>
            <a:r>
              <a:rPr lang="tt-RU" sz="4000" b="1" dirty="0"/>
              <a:t>                                        </a:t>
            </a:r>
            <a:endParaRPr lang="ru-RU" sz="4000" dirty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857224" y="2339101"/>
            <a:ext cx="7715304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1968 года в село приехали группа писателей. Профессор Казанского университета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М.Нугман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изъявил встретиться с имамом села. Профессор долго беседовал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Зыя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муллой. Его поразил ясный ум имама, несмотря на 91 год. Этим же летом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Мухаметзыя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увезли в Казань. После поездки  в Казань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Зыя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любил шутить: « Целую неделю учил профессоров».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Мечеть, где прослужил 72 года 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43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E1999E6-93FE-4338-BB45-70C80DA3A168}" type="slidenum">
              <a:rPr lang="ru-RU" smtClean="0"/>
              <a:pPr/>
              <a:t>21</a:t>
            </a:fld>
            <a:endParaRPr lang="ru-RU" smtClean="0"/>
          </a:p>
        </p:txBody>
      </p:sp>
      <p:pic>
        <p:nvPicPr>
          <p:cNvPr id="7" name="Picture 2" descr="G:\док.музей\фото деревни\DSC044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143372" y="1357298"/>
            <a:ext cx="4854779" cy="46222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2" descr="G:\школа+\фото школа psz ve\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71612"/>
            <a:ext cx="3165294" cy="4525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643042" y="1142984"/>
            <a:ext cx="7143800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Умер 18 января 1974 года в возрасте 97 лет никто до него в селе столько лет не жил.</a:t>
            </a:r>
            <a:endParaRPr kumimoji="0" lang="ru-RU" sz="2400" b="1" i="0" u="none" strike="noStrike" cap="none" normalizeH="0" baseline="0" dirty="0" smtClean="0" bmk="OLE_LINK2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Прослужил имамом в мечети села Новая </a:t>
            </a:r>
            <a:r>
              <a:rPr kumimoji="0" lang="ru-RU" sz="2400" b="0" i="0" u="none" strike="noStrike" cap="none" normalizeH="0" baseline="0" dirty="0" err="1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Смаиль</a:t>
            </a:r>
            <a:r>
              <a:rPr kumimoji="0" lang="ru-RU" sz="2400" b="0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72 года.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Второй слева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Бахтияров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Мухаметзыя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односельчанами</a:t>
            </a:r>
          </a:p>
        </p:txBody>
      </p:sp>
      <p:pic>
        <p:nvPicPr>
          <p:cNvPr id="4098" name="Picture 2" descr="C:\Documents and Settings\User\Рабочий стол\фото зыя галимжа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371" y="530225"/>
            <a:ext cx="5933295" cy="4187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857224" y="1071546"/>
            <a:ext cx="7786742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Прожил долгую жизнь, верой и правдой служил людям, Аллаху. Потому и его у нас называют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әил мулласы” “смаильский мулла”. Судьба интересная, поучительная и пример  для подражания.</a:t>
            </a:r>
            <a:endParaRPr kumimoji="0" lang="tt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34327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14348" y="1477328"/>
            <a:ext cx="7858180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этой теме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Алсу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обращалась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2011 и 2014 годах.  Копии  работ отдали в мечеть. Там увидели и обратились с просьбой использовать 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материалы для печатания в журнале.</a:t>
            </a:r>
            <a:r>
              <a:rPr lang="ru-RU" sz="2800" dirty="0" smtClean="0"/>
              <a:t> Статья появилась в журнале « </a:t>
            </a:r>
            <a:r>
              <a:rPr lang="ru-RU" sz="2800" dirty="0" err="1" smtClean="0"/>
              <a:t>Безне</a:t>
            </a:r>
            <a:r>
              <a:rPr lang="tt-RU" sz="2800" dirty="0" smtClean="0"/>
              <a:t>ң</a:t>
            </a:r>
            <a:r>
              <a:rPr lang="ru-RU" sz="2800" dirty="0" smtClean="0"/>
              <a:t> </a:t>
            </a:r>
            <a:r>
              <a:rPr lang="ru-RU" sz="2800" dirty="0" err="1" smtClean="0"/>
              <a:t>мирас</a:t>
            </a:r>
            <a:r>
              <a:rPr lang="ru-RU" sz="2800" dirty="0" smtClean="0"/>
              <a:t>» («Наше наследие»).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Журнал «Наше наследие» и статья о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Бахтиярове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Мухаметзыя.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User\Мои документы\Мои рисунки\MDS0047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3327226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Documents and Settings\User\Мои документы\Мои рисунки\MDS004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330509"/>
            <a:ext cx="3643338" cy="50095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Ляля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Раисовна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Муртазина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кандидат педагогических наук, старший преподаватель исторического института Ш.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Маржани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страницы будущей книги.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User\Мои документы\Мои рисунки\MDS0048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1285860"/>
            <a:ext cx="3540467" cy="520657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Documents and Settings\User\Мои документы\Мои рисунки\MDS004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175" y="1214422"/>
            <a:ext cx="5112689" cy="521497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1857364"/>
            <a:ext cx="8215370" cy="369331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 Ляля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Раисовна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Муртазина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кандидат педагогических наук, старший преподаватель исторического института Ш.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Маржани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начала поиски в архивах накопила богатейший материал 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Бахтиярове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Мухаметзыя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целой книги. Эти материалы увидели свет на страницах газеты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Дуслык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Выражаю благодарность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Л.Муртазиной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нашему односельчанину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Газизуллину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И. Р. научному сотруднику Национального музея г.  Казани.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Газета «Переводчик» Бахчисарайского органа, 1902г. сообщением о волнениях в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Новая Смаиль в связи открытием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русско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татарской школы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Documents and Settings\User\Мои документы\Мои рисунки\MDS004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000396" cy="2357454"/>
          </a:xfrm>
          <a:prstGeom prst="rect">
            <a:avLst/>
          </a:prstGeom>
          <a:ln w="1905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Documents and Settings\User\Мои документы\Мои рисунки\MDS004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357298"/>
            <a:ext cx="5572164" cy="5275854"/>
          </a:xfrm>
          <a:prstGeom prst="rect">
            <a:avLst/>
          </a:prstGeom>
          <a:ln w="1905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728" y="642918"/>
            <a:ext cx="6929486" cy="47705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Открытие русско-татарской школы встречало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только пассивный, но и активный отпор со стороны татарского  населения. Самым громким и показательным в этом отношении был  конфликт в д. Новая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Смаиль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Малмыжского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уезда в феврале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1901г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когда население деревни оказало открытое сопротивление полицейской власти.  Выступающие против открытия и деятельности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русско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татарской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школы крестьяне д. Новая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Смаиль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 главе с бывшим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старостой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асыром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Мухамадеевым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вероучителем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Ильгизом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Фарушиным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угрожали местному мулле расправой и требовали у него закрыть  правительственную школу.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Новосмаильские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татары боялись, что «детей их сначала обучат русской грамоте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потом окрестят, и правительство нарочно устраивает русско-татарские школы,   чтобы уничтожить магометанскую веру»</a:t>
            </a:r>
            <a:r>
              <a:rPr kumimoji="0" lang="ru-RU" sz="16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Естественным продолжением акта сопротивления стало открытие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Новосмаильской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мусульманской школы без разрешения губернского правления.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В ходе следствия выяснилось, что русско-татарская школа была открыта земством в 1900 г. по личному ходатайству муллы. Только треть татар (22 против 50) была на это согласна. Общественного приговора об открытии школы составлено не было.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БАХТИЯРОВ МУХАМЕТЗЫЯ</a:t>
            </a:r>
            <a:br>
              <a:rPr lang="ru-RU" sz="1800" dirty="0" smtClean="0"/>
            </a:br>
            <a:r>
              <a:rPr lang="ru-RU" sz="1800" dirty="0" smtClean="0"/>
              <a:t>(1877- 1974ГГ.)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ИМАМ МЕЧЕТИ С. Новая СМАИЛЬ </a:t>
            </a:r>
            <a:br>
              <a:rPr lang="ru-RU" dirty="0" smtClean="0"/>
            </a:br>
            <a:r>
              <a:rPr lang="ru-RU" dirty="0" smtClean="0"/>
              <a:t>С 1902- 1974 ГГ.</a:t>
            </a:r>
          </a:p>
          <a:p>
            <a:endParaRPr lang="ru-RU" dirty="0" smtClean="0"/>
          </a:p>
          <a:p>
            <a:r>
              <a:rPr lang="ru-RU" dirty="0" smtClean="0"/>
              <a:t>Написал 2 книги: арифметику для начинающих и астрономию. Книги хранятся в КФУ им Н.И.Лобачевского г.Казани.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User\Рабочий стол\музей\232\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5217" y="754063"/>
            <a:ext cx="4071966" cy="563846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A022-3F70-4FBE-B6CF-8401F5AF563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Габдрахимова Г.С.</a:t>
            </a:r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20.10.2016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257</TotalTime>
  <Words>1253</Words>
  <Application>Microsoft Office PowerPoint</Application>
  <PresentationFormat>Экран (4:3)</PresentationFormat>
  <Paragraphs>157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Бахтияров Мухаметзыя: жизнь и судьба</vt:lpstr>
      <vt:lpstr>Работы  Шайхутдиновой Алсу на татарском языке,посвященные  Бахтиярову  Мухаметзыя. «Мой сосед напротив- гордость села»,  «Человек –история»</vt:lpstr>
      <vt:lpstr>Презентация PowerPoint</vt:lpstr>
      <vt:lpstr>Журнал «Наше наследие» и статья о  Бахтиярове Мухаметзыя.</vt:lpstr>
      <vt:lpstr>Ляля Раисовна Муртазина  кандидат педагогических наук, старший преподаватель исторического института Ш. Маржани и страницы будущей книги. </vt:lpstr>
      <vt:lpstr>Презентация PowerPoint</vt:lpstr>
      <vt:lpstr>Газета «Переводчик» Бахчисарайского органа, 1902г. сообщением о волнениях в д Новая Смаиль в связи открытием русско- татарской школы</vt:lpstr>
      <vt:lpstr>Презентация PowerPoint</vt:lpstr>
      <vt:lpstr>БАХТИЯРОВ МУХАМЕТЗЫЯ (1877- 1974ГГ.) </vt:lpstr>
      <vt:lpstr>Презентация PowerPoint</vt:lpstr>
      <vt:lpstr>Автор учебника арифметика  «Кавани аль хисап» Бахтияров Мухаметзыя</vt:lpstr>
      <vt:lpstr>Презентация PowerPoint</vt:lpstr>
      <vt:lpstr>«Горраи даими» «Вечный календарь» « робги можиб»  (секстант)  рисунок</vt:lpstr>
      <vt:lpstr>Каюм Насыри 14 февраля 1825 г-20 августа 1902 г. (77 лет)</vt:lpstr>
      <vt:lpstr>Презентация PowerPoint</vt:lpstr>
      <vt:lpstr>Презентация PowerPoint</vt:lpstr>
      <vt:lpstr>Мухаметзыя с волшебной тростью</vt:lpstr>
      <vt:lpstr>Религиозная школа медресе с 1902 года. С 1926 г. изба- читальня, клуб.</vt:lpstr>
      <vt:lpstr>Бахтияров Мухаметзыя с Мустафой Нугман.</vt:lpstr>
      <vt:lpstr>Презентация PowerPoint</vt:lpstr>
      <vt:lpstr>Мечеть, где прослужил 72 года  </vt:lpstr>
      <vt:lpstr>Презентация PowerPoint</vt:lpstr>
      <vt:lpstr>Второй слева Бахтияров Мухаметзыя с односельчанами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30</cp:revision>
  <dcterms:created xsi:type="dcterms:W3CDTF">2016-10-12T16:21:23Z</dcterms:created>
  <dcterms:modified xsi:type="dcterms:W3CDTF">2024-09-25T06:23:43Z</dcterms:modified>
</cp:coreProperties>
</file>